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65" r:id="rId12"/>
    <p:sldId id="268" r:id="rId13"/>
    <p:sldId id="266" r:id="rId14"/>
    <p:sldId id="273" r:id="rId15"/>
    <p:sldId id="269" r:id="rId16"/>
    <p:sldId id="267" r:id="rId17"/>
    <p:sldId id="271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2802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F1A722-70B9-485F-99F7-FBC60A26A246}" type="datetimeFigureOut">
              <a:rPr lang="en-US" smtClean="0"/>
              <a:t>9/5/2014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C457D1-4544-41C0-945F-4774DD68EE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49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0ACD45-0A8D-41BE-B409-B7DAF8C081FC}" type="datetime1">
              <a:rPr lang="en-US" smtClean="0"/>
              <a:t>9/5/2014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607E48-23F7-48AD-8652-D4DAD1A2408C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F28BBD-7129-46AB-A0E6-0EADF6CCA196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76013C9-3D73-445D-BB97-35CC814666CE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42E946-3F8E-4561-8735-E0473848F894}" type="datetime1">
              <a:rPr lang="en-US" smtClean="0"/>
              <a:t>9/5/2014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F2A2C3-15CB-4C14-95A5-F118BC9C7864}" type="datetime1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650E4F-4F51-4930-AA93-B1C3B2F35D56}" type="datetime1">
              <a:rPr lang="en-US" smtClean="0"/>
              <a:t>9/5/2014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478D47-F701-4266-B6EE-EE59624CED04}" type="datetime1">
              <a:rPr lang="en-US" smtClean="0"/>
              <a:t>9/5/2014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AC94D2-DC3A-41D4-90D3-39BEE5FCFF40}" type="datetime1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908939-BCE4-4D1D-81B8-90161690C203}" type="datetime1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4FCDF84-CFCE-4B50-A544-7FFB49F862BC}" type="datetime1">
              <a:rPr lang="en-US" smtClean="0"/>
              <a:t>9/5/2014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060B7A4-F855-46E1-AD1E-5C3C24AE65D5}" type="datetime1">
              <a:rPr lang="en-US" smtClean="0"/>
              <a:t>9/5/2014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Team 5220 Roboknights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EC6E9CC-F970-4056-ACA1-CED252A092D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theroboknights@gmail.com" TargetMode="External"/><Relationship Id="rId2" Type="http://schemas.openxmlformats.org/officeDocument/2006/relationships/hyperlink" Target="http://www.theroboknights.weebly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FTC Software Intro (</a:t>
            </a:r>
            <a:r>
              <a:rPr lang="en-US" dirty="0" err="1" smtClean="0"/>
              <a:t>Robotc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Team 5220 </a:t>
            </a:r>
            <a:r>
              <a:rPr lang="en-US" dirty="0" err="1" smtClean="0"/>
              <a:t>Roboknights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RobotC</a:t>
            </a:r>
            <a:r>
              <a:rPr lang="en-US" dirty="0" smtClean="0"/>
              <a:t> Basic Statements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nxtDisplayTextLine</a:t>
            </a: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lineNumber</a:t>
            </a:r>
            <a:r>
              <a:rPr lang="en-US" dirty="0"/>
              <a:t>, string text)</a:t>
            </a:r>
          </a:p>
          <a:p>
            <a:pPr marL="68580" indent="0">
              <a:buNone/>
            </a:pPr>
            <a:r>
              <a:rPr lang="en-US" dirty="0"/>
              <a:t>And remember…</a:t>
            </a:r>
          </a:p>
          <a:p>
            <a:r>
              <a:rPr lang="en-US" dirty="0"/>
              <a:t>#define name value</a:t>
            </a:r>
          </a:p>
          <a:p>
            <a:pPr lvl="1"/>
            <a:r>
              <a:rPr lang="en-US" dirty="0"/>
              <a:t>Assigns the value to the name for the rest of the gram, e.g. #define Number 72 means that “Number” can be used anywhere that 72 would.</a:t>
            </a:r>
          </a:p>
          <a:p>
            <a:r>
              <a:rPr lang="en-US" dirty="0"/>
              <a:t>#include </a:t>
            </a:r>
            <a:r>
              <a:rPr lang="en-US" dirty="0" err="1"/>
              <a:t>filename.extension</a:t>
            </a:r>
            <a:endParaRPr lang="en-US" dirty="0"/>
          </a:p>
          <a:p>
            <a:pPr lvl="1"/>
            <a:r>
              <a:rPr lang="en-US" dirty="0"/>
              <a:t>Adds the specified file as a </a:t>
            </a:r>
            <a:r>
              <a:rPr lang="en-US" dirty="0" smtClean="0"/>
              <a:t>header.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880" y="2409312"/>
            <a:ext cx="6619875" cy="3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546320"/>
            <a:ext cx="3471176" cy="26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259461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806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testing, true or false</a:t>
            </a:r>
          </a:p>
          <a:p>
            <a:r>
              <a:rPr lang="en-US" dirty="0"/>
              <a:t>i</a:t>
            </a:r>
            <a:r>
              <a:rPr lang="en-US" dirty="0" smtClean="0"/>
              <a:t>f, else if, and else system</a:t>
            </a:r>
          </a:p>
          <a:p>
            <a:r>
              <a:rPr lang="en-US" dirty="0"/>
              <a:t>s</a:t>
            </a:r>
            <a:r>
              <a:rPr lang="en-US" dirty="0" smtClean="0"/>
              <a:t>witch, case, and default system</a:t>
            </a:r>
            <a:endParaRPr lang="en-US" dirty="0"/>
          </a:p>
          <a:p>
            <a:r>
              <a:rPr lang="en-US" dirty="0" smtClean="0"/>
              <a:t>Loops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hile {} statement</a:t>
            </a:r>
          </a:p>
          <a:p>
            <a:pPr lvl="1"/>
            <a:r>
              <a:rPr lang="en-US" dirty="0" smtClean="0"/>
              <a:t>for () statement</a:t>
            </a:r>
          </a:p>
          <a:p>
            <a:r>
              <a:rPr lang="en-US" dirty="0" smtClean="0"/>
              <a:t>Break, continue, and return: Escaping from the flow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96" y="2587909"/>
            <a:ext cx="2190004" cy="241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96" y="533400"/>
            <a:ext cx="1622348" cy="191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996" y="228600"/>
            <a:ext cx="942975" cy="19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2724150" cy="584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88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and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Compiling: turns </a:t>
            </a:r>
            <a:r>
              <a:rPr lang="en-US" dirty="0" err="1" smtClean="0"/>
              <a:t>RobotC</a:t>
            </a:r>
            <a:r>
              <a:rPr lang="en-US" dirty="0" smtClean="0"/>
              <a:t> code into machine code.</a:t>
            </a:r>
          </a:p>
          <a:p>
            <a:r>
              <a:rPr lang="en-US" dirty="0" smtClean="0"/>
              <a:t>Errors: The bane of all programming:</a:t>
            </a:r>
          </a:p>
          <a:p>
            <a:pPr lvl="1"/>
            <a:r>
              <a:rPr lang="en-US" dirty="0" smtClean="0"/>
              <a:t>Compiler</a:t>
            </a:r>
          </a:p>
          <a:p>
            <a:pPr lvl="2"/>
            <a:r>
              <a:rPr lang="en-US" dirty="0" smtClean="0"/>
              <a:t>The compiler helps point out errors, yet it can be misleading. Forgetting one bracket might lead to a boatload of errors in other places!</a:t>
            </a:r>
          </a:p>
          <a:p>
            <a:pPr lvl="1"/>
            <a:r>
              <a:rPr lang="en-US" dirty="0" smtClean="0"/>
              <a:t>Logical</a:t>
            </a:r>
          </a:p>
          <a:p>
            <a:pPr lvl="2"/>
            <a:r>
              <a:rPr lang="en-US" dirty="0" smtClean="0"/>
              <a:t>Not noticed by compiler, kind of like speaking correct grammar, but conveying the wrong meaning, e.g. variable x is 1 when it should be 2.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9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and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Standard Casing: Capital word-breaks for tasks, camel case for functions and variables</a:t>
            </a:r>
          </a:p>
          <a:p>
            <a:r>
              <a:rPr lang="en-US" dirty="0" smtClean="0"/>
              <a:t>Name your variables sensibly!</a:t>
            </a:r>
          </a:p>
          <a:p>
            <a:r>
              <a:rPr lang="en-US" dirty="0" smtClean="0"/>
              <a:t>Make code re-usable, e.g. code to move motors a certain distance belongs in a function</a:t>
            </a:r>
          </a:p>
          <a:p>
            <a:r>
              <a:rPr lang="en-US" dirty="0" smtClean="0"/>
              <a:t>Add spacing, line breaks and indentation so you can read the code.</a:t>
            </a:r>
          </a:p>
          <a:p>
            <a:r>
              <a:rPr lang="en-US" dirty="0" smtClean="0"/>
              <a:t>Store values used in multiple places in variables/constants that can easily be changed.</a:t>
            </a:r>
          </a:p>
          <a:p>
            <a:r>
              <a:rPr lang="en-US" dirty="0" smtClean="0"/>
              <a:t>Comments: //  and /*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61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Autonomous Program Format: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5867400" cy="4057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3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</a:t>
            </a:r>
            <a:r>
              <a:rPr lang="en-US" dirty="0" err="1" smtClean="0"/>
              <a:t>TeleOp</a:t>
            </a:r>
            <a:r>
              <a:rPr lang="en-US" dirty="0" smtClean="0"/>
              <a:t> Program Format: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1747181"/>
            <a:ext cx="2819400" cy="23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2100840"/>
            <a:ext cx="5943599" cy="413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65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5 annoying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Pragma Errors – especially when using encoders.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Locating logical errors – especially when logic in program is complex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Inconsistency of motor distances: Solve with encoders and sensors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Motors burning out: If nothing is moving, don’t try to move the motor more!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Messy / Hard to change code: Think of organization from the beginning.</a:t>
            </a:r>
          </a:p>
          <a:p>
            <a:pPr marL="58293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49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Website (with slides and example code):</a:t>
            </a:r>
          </a:p>
          <a:p>
            <a:pPr marL="68580" indent="0">
              <a:buNone/>
            </a:pPr>
            <a:r>
              <a:rPr lang="en-US" dirty="0" smtClean="0">
                <a:hlinkClick r:id="rId2"/>
              </a:rPr>
              <a:t>www.theroboknights. com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Email:</a:t>
            </a:r>
          </a:p>
          <a:p>
            <a:pPr marL="68580" indent="0">
              <a:buNone/>
            </a:pPr>
            <a:r>
              <a:rPr lang="en-US" dirty="0" smtClean="0">
                <a:hlinkClick r:id="rId3"/>
              </a:rPr>
              <a:t>theroboknights@gmail.com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9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1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</a:p>
          <a:p>
            <a:pPr lvl="1"/>
            <a:r>
              <a:rPr lang="en-US" dirty="0" smtClean="0"/>
              <a:t>Hardware Setup/Wiring</a:t>
            </a:r>
          </a:p>
          <a:p>
            <a:pPr lvl="1"/>
            <a:r>
              <a:rPr lang="en-US" dirty="0" smtClean="0"/>
              <a:t>Software Setup/Pragmas</a:t>
            </a:r>
          </a:p>
          <a:p>
            <a:r>
              <a:rPr lang="en-US" dirty="0" smtClean="0"/>
              <a:t>Programming with </a:t>
            </a:r>
            <a:r>
              <a:rPr lang="en-US" dirty="0" err="1" smtClean="0"/>
              <a:t>RobotC</a:t>
            </a:r>
            <a:endParaRPr lang="en-US" dirty="0" smtClean="0"/>
          </a:p>
          <a:p>
            <a:pPr lvl="1"/>
            <a:r>
              <a:rPr lang="en-US" dirty="0" smtClean="0"/>
              <a:t>Grammar/Syntax</a:t>
            </a:r>
          </a:p>
          <a:p>
            <a:pPr lvl="1"/>
            <a:r>
              <a:rPr lang="en-US" dirty="0" smtClean="0"/>
              <a:t>Basic Statements</a:t>
            </a:r>
            <a:endParaRPr lang="en-US" dirty="0"/>
          </a:p>
          <a:p>
            <a:pPr lvl="1"/>
            <a:r>
              <a:rPr lang="en-US" dirty="0" smtClean="0"/>
              <a:t>Programming constructs, logic, etc.</a:t>
            </a:r>
          </a:p>
          <a:p>
            <a:pPr lvl="1"/>
            <a:r>
              <a:rPr lang="en-US" dirty="0" smtClean="0"/>
              <a:t>Style, organization</a:t>
            </a:r>
          </a:p>
          <a:p>
            <a:pPr lvl="1"/>
            <a:r>
              <a:rPr lang="en-US" dirty="0" smtClean="0"/>
              <a:t>Top </a:t>
            </a:r>
            <a:r>
              <a:rPr lang="en-US" dirty="0"/>
              <a:t>5 problems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85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Basic Setup: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1026" name="Picture 2" descr="C:\Users\Shalin\Pictures\Snapshot_201409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371600"/>
            <a:ext cx="5377294" cy="430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66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Pragmas – EXTREMELY IMPORTANT!</a:t>
            </a:r>
          </a:p>
          <a:p>
            <a:r>
              <a:rPr lang="en-US" dirty="0" smtClean="0"/>
              <a:t>Connecting the robot by Bluetooth</a:t>
            </a:r>
            <a:endParaRPr lang="en-US" dirty="0"/>
          </a:p>
          <a:p>
            <a:pPr lvl="1"/>
            <a:r>
              <a:rPr lang="en-US" dirty="0" smtClean="0"/>
              <a:t>Turn on Bluetooth on computer and robot</a:t>
            </a:r>
          </a:p>
          <a:p>
            <a:pPr lvl="1"/>
            <a:r>
              <a:rPr lang="en-US" dirty="0" smtClean="0"/>
              <a:t>Add robot under “Bluetooth devices” on computer</a:t>
            </a:r>
          </a:p>
          <a:p>
            <a:pPr lvl="1"/>
            <a:r>
              <a:rPr lang="en-US" dirty="0" smtClean="0"/>
              <a:t>Go to “Communication Link Setup” in </a:t>
            </a:r>
            <a:r>
              <a:rPr lang="en-US" dirty="0" err="1"/>
              <a:t>R</a:t>
            </a:r>
            <a:r>
              <a:rPr lang="en-US" dirty="0" err="1" smtClean="0"/>
              <a:t>obotC</a:t>
            </a:r>
            <a:endParaRPr lang="en-US" dirty="0" smtClean="0"/>
          </a:p>
          <a:p>
            <a:pPr lvl="1"/>
            <a:r>
              <a:rPr lang="en-US" dirty="0" smtClean="0"/>
              <a:t>Select Robot and connect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57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RobotC</a:t>
            </a:r>
            <a:r>
              <a:rPr lang="en-US" dirty="0" smtClean="0"/>
              <a:t> Syntax (“Grammar”)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statement:</a:t>
            </a:r>
          </a:p>
          <a:p>
            <a:pPr lvl="1"/>
            <a:r>
              <a:rPr lang="en-US" dirty="0" smtClean="0"/>
              <a:t>Each statement tells the program to do something, e.g. move a motor.</a:t>
            </a:r>
          </a:p>
          <a:p>
            <a:pPr lvl="1"/>
            <a:r>
              <a:rPr lang="en-US" dirty="0" smtClean="0"/>
              <a:t>Statements can have parameters</a:t>
            </a:r>
          </a:p>
          <a:p>
            <a:pPr lvl="1"/>
            <a:r>
              <a:rPr lang="en-US" dirty="0" smtClean="0"/>
              <a:t>Statements are separated by semicolons.</a:t>
            </a:r>
          </a:p>
          <a:p>
            <a:pPr lvl="1"/>
            <a:r>
              <a:rPr lang="en-US" dirty="0" smtClean="0"/>
              <a:t>Lot of statements are pre-defined for you: if you think there should be a statement to do something, there probably is. Use </a:t>
            </a:r>
            <a:r>
              <a:rPr lang="en-US" dirty="0" err="1" smtClean="0"/>
              <a:t>google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Blocks, compound statements, curly brackets {}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RobotC</a:t>
            </a:r>
            <a:r>
              <a:rPr lang="en-US" dirty="0"/>
              <a:t> Syntax </a:t>
            </a: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Tasks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ask main: This is what actually runs</a:t>
            </a:r>
          </a:p>
          <a:p>
            <a:pPr lvl="1"/>
            <a:r>
              <a:rPr lang="en-US" dirty="0" smtClean="0"/>
              <a:t>Creating new tasks</a:t>
            </a:r>
          </a:p>
          <a:p>
            <a:pPr lvl="1"/>
            <a:r>
              <a:rPr lang="en-US" dirty="0" smtClean="0"/>
              <a:t>Using your tasks: </a:t>
            </a:r>
            <a:r>
              <a:rPr lang="en-US" dirty="0" err="1" smtClean="0"/>
              <a:t>StartTask</a:t>
            </a:r>
            <a:r>
              <a:rPr lang="en-US" dirty="0" smtClean="0"/>
              <a:t> and </a:t>
            </a:r>
            <a:r>
              <a:rPr lang="en-US" dirty="0" err="1" smtClean="0"/>
              <a:t>StopTask</a:t>
            </a:r>
            <a:endParaRPr lang="en-US" dirty="0" smtClean="0"/>
          </a:p>
          <a:p>
            <a:pPr lvl="1"/>
            <a:r>
              <a:rPr lang="en-US" dirty="0" smtClean="0"/>
              <a:t>Multithreading</a:t>
            </a:r>
          </a:p>
          <a:p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Similar syntax to tasks – Notable differences:</a:t>
            </a:r>
          </a:p>
          <a:p>
            <a:pPr lvl="2"/>
            <a:r>
              <a:rPr lang="en-US" dirty="0" smtClean="0"/>
              <a:t>Wait for completion</a:t>
            </a:r>
          </a:p>
          <a:p>
            <a:pPr lvl="2"/>
            <a:r>
              <a:rPr lang="en-US" dirty="0" smtClean="0"/>
              <a:t>Parameters</a:t>
            </a:r>
          </a:p>
          <a:p>
            <a:pPr lvl="2"/>
            <a:r>
              <a:rPr lang="en-US" dirty="0" smtClean="0"/>
              <a:t>Returning a value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667000"/>
            <a:ext cx="2362200" cy="499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0947" y="3529013"/>
            <a:ext cx="192405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350740"/>
            <a:ext cx="4363073" cy="553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390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Variables are what we use to store data throughout the program.</a:t>
            </a:r>
          </a:p>
          <a:p>
            <a:pPr lvl="1"/>
            <a:r>
              <a:rPr lang="en-US" dirty="0" smtClean="0"/>
              <a:t>Declaration, e.g. </a:t>
            </a:r>
            <a:r>
              <a:rPr lang="en-US" dirty="0" err="1" smtClean="0"/>
              <a:t>int</a:t>
            </a:r>
            <a:r>
              <a:rPr lang="en-US" dirty="0" smtClean="0"/>
              <a:t> x;</a:t>
            </a:r>
          </a:p>
          <a:p>
            <a:pPr lvl="1"/>
            <a:r>
              <a:rPr lang="en-US" dirty="0" smtClean="0"/>
              <a:t>Assignment operator, =</a:t>
            </a:r>
          </a:p>
          <a:p>
            <a:pPr lvl="1"/>
            <a:r>
              <a:rPr lang="en-US" dirty="0" smtClean="0"/>
              <a:t>+=, ++, --</a:t>
            </a:r>
          </a:p>
          <a:p>
            <a:pPr lvl="1"/>
            <a:r>
              <a:rPr lang="en-US" dirty="0" smtClean="0"/>
              <a:t>Using variables</a:t>
            </a:r>
          </a:p>
          <a:p>
            <a:r>
              <a:rPr lang="en-US" dirty="0" smtClean="0"/>
              <a:t>Most common variable types:</a:t>
            </a:r>
          </a:p>
          <a:p>
            <a:pPr lvl="1"/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: integer</a:t>
            </a:r>
          </a:p>
          <a:p>
            <a:pPr lvl="1"/>
            <a:r>
              <a:rPr lang="en-US" dirty="0" smtClean="0"/>
              <a:t>Double: decimal number</a:t>
            </a:r>
          </a:p>
          <a:p>
            <a:pPr lvl="1"/>
            <a:r>
              <a:rPr lang="en-US" dirty="0" smtClean="0"/>
              <a:t>String: string of characters, text segment</a:t>
            </a:r>
          </a:p>
          <a:p>
            <a:pPr lvl="1"/>
            <a:r>
              <a:rPr lang="en-US" dirty="0" err="1" smtClean="0"/>
              <a:t>Bool</a:t>
            </a:r>
            <a:r>
              <a:rPr lang="en-US" dirty="0" smtClean="0"/>
              <a:t>: </a:t>
            </a:r>
            <a:r>
              <a:rPr lang="en-US" dirty="0" err="1" smtClean="0"/>
              <a:t>boolean</a:t>
            </a:r>
            <a:r>
              <a:rPr lang="en-US" dirty="0" smtClean="0"/>
              <a:t>, true or false</a:t>
            </a:r>
          </a:p>
          <a:p>
            <a:r>
              <a:rPr lang="en-US" dirty="0" smtClean="0"/>
              <a:t>Global vs. Local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133600"/>
            <a:ext cx="3648075" cy="196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311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RobotC</a:t>
            </a:r>
            <a:r>
              <a:rPr lang="en-US" dirty="0" smtClean="0"/>
              <a:t> Basic Statements: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motor [</a:t>
            </a:r>
            <a:r>
              <a:rPr lang="en-US" dirty="0" err="1" smtClean="0"/>
              <a:t>motorName</a:t>
            </a:r>
            <a:r>
              <a:rPr lang="en-US" dirty="0" smtClean="0"/>
              <a:t>] = </a:t>
            </a:r>
            <a:r>
              <a:rPr lang="en-US" dirty="0" err="1" smtClean="0"/>
              <a:t>int</a:t>
            </a:r>
            <a:r>
              <a:rPr lang="en-US" dirty="0" smtClean="0"/>
              <a:t> power</a:t>
            </a:r>
          </a:p>
          <a:p>
            <a:pPr lvl="1"/>
            <a:r>
              <a:rPr lang="en-US" dirty="0" smtClean="0"/>
              <a:t>Sets a motor to a certain power, from – 100 to 100.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servo [</a:t>
            </a:r>
            <a:r>
              <a:rPr lang="en-US" dirty="0" err="1" smtClean="0"/>
              <a:t>servoName</a:t>
            </a:r>
            <a:r>
              <a:rPr lang="en-US" dirty="0" smtClean="0"/>
              <a:t>] = </a:t>
            </a:r>
            <a:r>
              <a:rPr lang="en-US" dirty="0" err="1" smtClean="0"/>
              <a:t>int</a:t>
            </a:r>
            <a:r>
              <a:rPr lang="en-US" dirty="0" smtClean="0"/>
              <a:t> position</a:t>
            </a:r>
          </a:p>
          <a:p>
            <a:pPr lvl="1"/>
            <a:r>
              <a:rPr lang="en-US" dirty="0" smtClean="0"/>
              <a:t>For a 180 degree servo, sets the servo position to the specified position, from 0 to 255.</a:t>
            </a:r>
          </a:p>
          <a:p>
            <a:pPr lvl="1"/>
            <a:r>
              <a:rPr lang="en-US" dirty="0" smtClean="0"/>
              <a:t>For a CR servo, if position &lt; 127, moves backwards, if position &gt; 127, moves forwards, if position == 127, stops.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743200"/>
            <a:ext cx="3886200" cy="757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766" y="5562600"/>
            <a:ext cx="4046434" cy="7342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33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RobotC</a:t>
            </a:r>
            <a:r>
              <a:rPr lang="en-US" dirty="0" smtClean="0"/>
              <a:t> Basic Statements Continued: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SensorValue</a:t>
            </a:r>
            <a:r>
              <a:rPr lang="en-US" dirty="0" smtClean="0"/>
              <a:t> [</a:t>
            </a:r>
            <a:r>
              <a:rPr lang="en-US" dirty="0" err="1" smtClean="0"/>
              <a:t>sensorName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Reads the value of the specified sensor</a:t>
            </a:r>
          </a:p>
          <a:p>
            <a:r>
              <a:rPr lang="en-US" dirty="0" err="1" smtClean="0"/>
              <a:t>nMotorEncoder</a:t>
            </a:r>
            <a:r>
              <a:rPr lang="en-US" dirty="0" smtClean="0"/>
              <a:t> [</a:t>
            </a:r>
            <a:r>
              <a:rPr lang="en-US" dirty="0" err="1" smtClean="0"/>
              <a:t>motorName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Reads the value of the specified motor encoder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/>
              <a:t>wait1Msec (</a:t>
            </a:r>
            <a:r>
              <a:rPr lang="en-US" dirty="0" err="1"/>
              <a:t>int</a:t>
            </a:r>
            <a:r>
              <a:rPr lang="en-US" dirty="0"/>
              <a:t> time)</a:t>
            </a:r>
          </a:p>
          <a:p>
            <a:pPr lvl="1"/>
            <a:r>
              <a:rPr lang="en-US" dirty="0"/>
              <a:t>Stops the program at this statement for the specified amount of time in milliseconds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5220 Roboknights</a:t>
            </a:r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48955"/>
            <a:ext cx="3276600" cy="225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810000"/>
            <a:ext cx="6953250" cy="84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399" y="4953000"/>
            <a:ext cx="3886201" cy="270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518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6306</TotalTime>
  <Words>781</Words>
  <Application>Microsoft Office PowerPoint</Application>
  <PresentationFormat>On-screen Show (4:3)</PresentationFormat>
  <Paragraphs>130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Metro</vt:lpstr>
      <vt:lpstr>FTC Software Intro (Robotc)</vt:lpstr>
      <vt:lpstr>Outline</vt:lpstr>
      <vt:lpstr>Wiring</vt:lpstr>
      <vt:lpstr>Software Setup</vt:lpstr>
      <vt:lpstr>RobotC Syntax (“Grammar”)</vt:lpstr>
      <vt:lpstr>RobotC Syntax Continued</vt:lpstr>
      <vt:lpstr>Variables</vt:lpstr>
      <vt:lpstr>RobotC Basic Statements:</vt:lpstr>
      <vt:lpstr>RobotC Basic Statements Continued:</vt:lpstr>
      <vt:lpstr>RobotC Basic Statements Continued:</vt:lpstr>
      <vt:lpstr>Flow Control</vt:lpstr>
      <vt:lpstr>Compiling and Errors</vt:lpstr>
      <vt:lpstr>Style and Organization</vt:lpstr>
      <vt:lpstr>Typical Autonomous Program Format:</vt:lpstr>
      <vt:lpstr>Typical TeleOp Program Format:</vt:lpstr>
      <vt:lpstr>Top 5 annoying problems</vt:lpstr>
      <vt:lpstr>Contact Info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For Rookies</dc:title>
  <dc:creator>Shalin</dc:creator>
  <cp:lastModifiedBy>Shalin</cp:lastModifiedBy>
  <cp:revision>51</cp:revision>
  <dcterms:created xsi:type="dcterms:W3CDTF">2014-09-03T17:58:46Z</dcterms:created>
  <dcterms:modified xsi:type="dcterms:W3CDTF">2014-09-08T03:05:32Z</dcterms:modified>
</cp:coreProperties>
</file>